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2" r:id="rId4"/>
    <p:sldId id="263" r:id="rId5"/>
    <p:sldId id="266" r:id="rId6"/>
    <p:sldId id="281" r:id="rId7"/>
    <p:sldId id="282" r:id="rId8"/>
    <p:sldId id="283" r:id="rId9"/>
    <p:sldId id="284" r:id="rId10"/>
    <p:sldId id="280" r:id="rId11"/>
    <p:sldId id="275" r:id="rId12"/>
  </p:sldIdLst>
  <p:sldSz cx="18288000" cy="10287000"/>
  <p:notesSz cx="6858000" cy="9144000"/>
  <p:embeddedFontLst>
    <p:embeddedFont>
      <p:font typeface="Georgia Pro" panose="02040502050405020303" pitchFamily="18" charset="0"/>
      <p:regular r:id="rId14"/>
      <p:bold r:id="rId15"/>
      <p:italic r:id="rId16"/>
      <p:boldItalic r:id="rId17"/>
    </p:embeddedFont>
    <p:embeddedFont>
      <p:font typeface="Open Sauce" panose="020B0604020202020204" charset="0"/>
      <p:regular r:id="rId18"/>
    </p:embeddedFont>
    <p:embeddedFont>
      <p:font typeface="Source Sans Pro" panose="020B0503030403020204" pitchFamily="34" charset="0"/>
      <p:regular r:id="rId19"/>
      <p:bold r:id="rId20"/>
      <p:italic r:id="rId21"/>
      <p:boldItalic r:id="rId22"/>
    </p:embeddedFont>
    <p:embeddedFont>
      <p:font typeface="Times New Roman Bold" panose="02020803070505020304" pitchFamily="18" charset="0"/>
      <p:regular r:id="rId23"/>
      <p:bold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B1E5"/>
    <a:srgbClr val="318F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20FEC4-7E74-4B19-A0DB-C288B6391214}" v="1" dt="2023-05-03T12:16:11.1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37" d="100"/>
          <a:sy n="37" d="100"/>
        </p:scale>
        <p:origin x="99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anyar Osman" userId="716b3247-6916-43d4-b63b-31b5058addfe" providerId="ADAL" clId="{6420FEC4-7E74-4B19-A0DB-C288B6391214}"/>
    <pc:docChg chg="addSld delSld modSld sldOrd">
      <pc:chgData name="Zanyar Osman" userId="716b3247-6916-43d4-b63b-31b5058addfe" providerId="ADAL" clId="{6420FEC4-7E74-4B19-A0DB-C288B6391214}" dt="2023-05-03T12:16:13.253" v="3"/>
      <pc:docMkLst>
        <pc:docMk/>
      </pc:docMkLst>
      <pc:sldChg chg="add del ord setBg">
        <pc:chgData name="Zanyar Osman" userId="716b3247-6916-43d4-b63b-31b5058addfe" providerId="ADAL" clId="{6420FEC4-7E74-4B19-A0DB-C288B6391214}" dt="2023-05-03T12:16:13.253" v="3"/>
        <pc:sldMkLst>
          <pc:docMk/>
          <pc:sldMk cId="0" sldId="2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62635B-3267-4DFA-A4E1-F4FF29DC5FDE}" type="datetimeFigureOut">
              <a:rPr lang="en-US" smtClean="0"/>
              <a:t>5/12/2026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019B4-DBE4-44CA-8121-A7D97A8EBD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9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019B4-DBE4-44CA-8121-A7D97A8EBDA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989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rot="16200000">
            <a:off x="8573207" y="618995"/>
            <a:ext cx="1165463" cy="18311877"/>
          </a:xfrm>
          <a:custGeom>
            <a:avLst/>
            <a:gdLst/>
            <a:ahLst/>
            <a:cxnLst/>
            <a:rect l="l" t="t" r="r" b="b"/>
            <a:pathLst>
              <a:path w="306953" h="4822881">
                <a:moveTo>
                  <a:pt x="0" y="0"/>
                </a:moveTo>
                <a:lnTo>
                  <a:pt x="306953" y="0"/>
                </a:lnTo>
                <a:lnTo>
                  <a:pt x="306953" y="4822881"/>
                </a:lnTo>
                <a:lnTo>
                  <a:pt x="0" y="4822881"/>
                </a:lnTo>
                <a:close/>
              </a:path>
            </a:pathLst>
          </a:custGeom>
          <a:solidFill>
            <a:srgbClr val="2EB1E5"/>
          </a:solidFill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 dirty="0"/>
          </a:p>
        </p:txBody>
      </p:sp>
      <p:grpSp>
        <p:nvGrpSpPr>
          <p:cNvPr id="5" name="Group 5"/>
          <p:cNvGrpSpPr/>
          <p:nvPr/>
        </p:nvGrpSpPr>
        <p:grpSpPr>
          <a:xfrm>
            <a:off x="1227773" y="4163622"/>
            <a:ext cx="110236" cy="2818996"/>
            <a:chOff x="0" y="0"/>
            <a:chExt cx="26312" cy="67285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6312" cy="672855"/>
            </a:xfrm>
            <a:custGeom>
              <a:avLst/>
              <a:gdLst/>
              <a:ahLst/>
              <a:cxnLst/>
              <a:rect l="l" t="t" r="r" b="b"/>
              <a:pathLst>
                <a:path w="26312" h="672855">
                  <a:moveTo>
                    <a:pt x="0" y="0"/>
                  </a:moveTo>
                  <a:lnTo>
                    <a:pt x="26312" y="0"/>
                  </a:lnTo>
                  <a:lnTo>
                    <a:pt x="26312" y="672855"/>
                  </a:lnTo>
                  <a:lnTo>
                    <a:pt x="0" y="67285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 dirty="0"/>
            </a:p>
          </p:txBody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30789" y="543597"/>
            <a:ext cx="2293411" cy="2293411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592959" y="4891108"/>
            <a:ext cx="10756200" cy="1358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086"/>
              </a:lnSpc>
            </a:pPr>
            <a:r>
              <a:rPr lang="en-US" sz="10506" dirty="0">
                <a:solidFill>
                  <a:srgbClr val="000000"/>
                </a:solidFill>
                <a:latin typeface="Georgia Pro"/>
              </a:rPr>
              <a:t>YOUR TITLED</a:t>
            </a:r>
          </a:p>
        </p:txBody>
      </p:sp>
      <p:sp>
        <p:nvSpPr>
          <p:cNvPr id="15" name="AutoShape 15"/>
          <p:cNvSpPr/>
          <p:nvPr/>
        </p:nvSpPr>
        <p:spPr>
          <a:xfrm flipV="1">
            <a:off x="592959" y="6497153"/>
            <a:ext cx="10756200" cy="0"/>
          </a:xfrm>
          <a:prstGeom prst="line">
            <a:avLst/>
          </a:prstGeom>
          <a:ln w="38100" cap="flat">
            <a:solidFill>
              <a:srgbClr val="318FA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Box 17"/>
          <p:cNvSpPr txBox="1"/>
          <p:nvPr/>
        </p:nvSpPr>
        <p:spPr>
          <a:xfrm>
            <a:off x="592959" y="6611428"/>
            <a:ext cx="8553855" cy="1002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45"/>
              </a:lnSpc>
            </a:pPr>
            <a:r>
              <a:rPr lang="en-US" sz="2889" spc="144" dirty="0">
                <a:solidFill>
                  <a:srgbClr val="000000"/>
                </a:solidFill>
                <a:latin typeface="Open Sauce"/>
              </a:rPr>
              <a:t>Speaker's name:</a:t>
            </a:r>
          </a:p>
          <a:p>
            <a:pPr>
              <a:lnSpc>
                <a:spcPts val="4045"/>
              </a:lnSpc>
            </a:pPr>
            <a:r>
              <a:rPr lang="en-US" sz="2889" spc="144" dirty="0">
                <a:solidFill>
                  <a:srgbClr val="000000"/>
                </a:solidFill>
                <a:latin typeface="Open Sauce"/>
              </a:rPr>
              <a:t>Affiliation: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92959" y="9328812"/>
            <a:ext cx="12197485" cy="7446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fontAlgn="base"/>
            <a:r>
              <a:rPr lang="en-US" sz="2289" b="1" spc="114" dirty="0">
                <a:solidFill>
                  <a:srgbClr val="FFFFFF"/>
                </a:solidFill>
                <a:latin typeface="Open Sauce"/>
              </a:rPr>
              <a:t>13</a:t>
            </a:r>
            <a:r>
              <a:rPr lang="en-US" sz="2289" b="1" spc="114" baseline="30000" dirty="0">
                <a:solidFill>
                  <a:srgbClr val="FFFFFF"/>
                </a:solidFill>
                <a:latin typeface="Open Sauce"/>
              </a:rPr>
              <a:t>th</a:t>
            </a:r>
            <a:r>
              <a:rPr lang="en-US" sz="2289" spc="114" dirty="0">
                <a:solidFill>
                  <a:srgbClr val="FFFFFF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FFFFFF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</a:p>
          <a:p>
            <a:pPr marL="0" lvl="0" indent="0">
              <a:lnSpc>
                <a:spcPts val="3205"/>
              </a:lnSpc>
              <a:spcBef>
                <a:spcPct val="0"/>
              </a:spcBef>
            </a:pPr>
            <a:r>
              <a:rPr lang="en-US" sz="2289" u="none" spc="114" dirty="0">
                <a:solidFill>
                  <a:srgbClr val="FFFFFF"/>
                </a:solidFill>
                <a:latin typeface="Open Sauce"/>
              </a:rPr>
              <a:t>NAYREC 2026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4714080" y="9528820"/>
            <a:ext cx="2908102" cy="375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205"/>
              </a:lnSpc>
              <a:spcBef>
                <a:spcPct val="0"/>
              </a:spcBef>
            </a:pPr>
            <a:r>
              <a:rPr lang="en-US" sz="2289" u="none" spc="114" dirty="0">
                <a:solidFill>
                  <a:srgbClr val="FFFFFF"/>
                </a:solidFill>
                <a:latin typeface="Open Sauce"/>
              </a:rPr>
              <a:t>May 21st, 2026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797A94-39D5-9C14-D0A0-E50A43DCFE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838" y="462611"/>
            <a:ext cx="6062484" cy="23743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-738271" y="781338"/>
            <a:ext cx="12084258" cy="1371600"/>
            <a:chOff x="0" y="0"/>
            <a:chExt cx="3182685" cy="42408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182685" cy="424089"/>
            </a:xfrm>
            <a:custGeom>
              <a:avLst/>
              <a:gdLst/>
              <a:ahLst/>
              <a:cxnLst/>
              <a:rect l="l" t="t" r="r" b="b"/>
              <a:pathLst>
                <a:path w="3182685" h="424089">
                  <a:moveTo>
                    <a:pt x="32674" y="0"/>
                  </a:moveTo>
                  <a:lnTo>
                    <a:pt x="3150011" y="0"/>
                  </a:lnTo>
                  <a:cubicBezTo>
                    <a:pt x="3158677" y="0"/>
                    <a:pt x="3166988" y="3442"/>
                    <a:pt x="3173115" y="9570"/>
                  </a:cubicBezTo>
                  <a:cubicBezTo>
                    <a:pt x="3179243" y="15697"/>
                    <a:pt x="3182685" y="24008"/>
                    <a:pt x="3182685" y="32674"/>
                  </a:cubicBezTo>
                  <a:lnTo>
                    <a:pt x="3182685" y="391415"/>
                  </a:lnTo>
                  <a:cubicBezTo>
                    <a:pt x="3182685" y="400081"/>
                    <a:pt x="3179243" y="408391"/>
                    <a:pt x="3173115" y="414519"/>
                  </a:cubicBezTo>
                  <a:cubicBezTo>
                    <a:pt x="3166988" y="420646"/>
                    <a:pt x="3158677" y="424089"/>
                    <a:pt x="3150011" y="424089"/>
                  </a:cubicBezTo>
                  <a:lnTo>
                    <a:pt x="32674" y="424089"/>
                  </a:lnTo>
                  <a:cubicBezTo>
                    <a:pt x="24008" y="424089"/>
                    <a:pt x="15697" y="420646"/>
                    <a:pt x="9570" y="414519"/>
                  </a:cubicBezTo>
                  <a:cubicBezTo>
                    <a:pt x="3442" y="408391"/>
                    <a:pt x="0" y="400081"/>
                    <a:pt x="0" y="391415"/>
                  </a:cubicBezTo>
                  <a:lnTo>
                    <a:pt x="0" y="32674"/>
                  </a:lnTo>
                  <a:cubicBezTo>
                    <a:pt x="0" y="24008"/>
                    <a:pt x="3442" y="15697"/>
                    <a:pt x="9570" y="9570"/>
                  </a:cubicBezTo>
                  <a:cubicBezTo>
                    <a:pt x="15697" y="3442"/>
                    <a:pt x="24008" y="0"/>
                    <a:pt x="32674" y="0"/>
                  </a:cubicBezTo>
                  <a:close/>
                </a:path>
              </a:pathLst>
            </a:custGeom>
            <a:solidFill>
              <a:srgbClr val="2EB1E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95250"/>
              <a:ext cx="812800" cy="9080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83"/>
                </a:lnSpc>
              </a:pPr>
              <a:endParaRPr dirty="0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REFERENCE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11D7054E-384B-B14B-DDD2-7599886CDC51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2EB1E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37BCF5-684E-D854-9F91-BE025C61300A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2EB1E5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2EB1E5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2EB1E5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2EB1E5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2EB1E5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ACB0169-9C94-27ED-31D4-D0E6687010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13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3250" r="2169" b="9829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ln>
            <a:solidFill>
              <a:srgbClr val="2EB1E5"/>
            </a:solidFill>
          </a:ln>
        </p:spPr>
      </p:pic>
      <p:grpSp>
        <p:nvGrpSpPr>
          <p:cNvPr id="3" name="Group 3"/>
          <p:cNvGrpSpPr/>
          <p:nvPr/>
        </p:nvGrpSpPr>
        <p:grpSpPr>
          <a:xfrm>
            <a:off x="2336722" y="4006085"/>
            <a:ext cx="13614557" cy="4896150"/>
            <a:chOff x="0" y="0"/>
            <a:chExt cx="3585727" cy="128952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585727" cy="1289521"/>
            </a:xfrm>
            <a:custGeom>
              <a:avLst/>
              <a:gdLst/>
              <a:ahLst/>
              <a:cxnLst/>
              <a:rect l="l" t="t" r="r" b="b"/>
              <a:pathLst>
                <a:path w="3585727" h="1289521">
                  <a:moveTo>
                    <a:pt x="29001" y="0"/>
                  </a:moveTo>
                  <a:lnTo>
                    <a:pt x="3556726" y="0"/>
                  </a:lnTo>
                  <a:cubicBezTo>
                    <a:pt x="3572743" y="0"/>
                    <a:pt x="3585727" y="12984"/>
                    <a:pt x="3585727" y="29001"/>
                  </a:cubicBezTo>
                  <a:lnTo>
                    <a:pt x="3585727" y="1260520"/>
                  </a:lnTo>
                  <a:cubicBezTo>
                    <a:pt x="3585727" y="1268211"/>
                    <a:pt x="3582671" y="1275588"/>
                    <a:pt x="3577233" y="1281027"/>
                  </a:cubicBezTo>
                  <a:cubicBezTo>
                    <a:pt x="3571794" y="1286466"/>
                    <a:pt x="3564417" y="1289521"/>
                    <a:pt x="3556726" y="1289521"/>
                  </a:cubicBezTo>
                  <a:lnTo>
                    <a:pt x="29001" y="1289521"/>
                  </a:lnTo>
                  <a:cubicBezTo>
                    <a:pt x="12984" y="1289521"/>
                    <a:pt x="0" y="1276537"/>
                    <a:pt x="0" y="1260520"/>
                  </a:cubicBezTo>
                  <a:lnTo>
                    <a:pt x="0" y="29001"/>
                  </a:lnTo>
                  <a:cubicBezTo>
                    <a:pt x="0" y="21310"/>
                    <a:pt x="3055" y="13933"/>
                    <a:pt x="8494" y="8494"/>
                  </a:cubicBezTo>
                  <a:cubicBezTo>
                    <a:pt x="13933" y="3055"/>
                    <a:pt x="21310" y="0"/>
                    <a:pt x="29001" y="0"/>
                  </a:cubicBezTo>
                  <a:close/>
                </a:path>
              </a:pathLst>
            </a:custGeom>
            <a:solidFill>
              <a:srgbClr val="FFFFFF">
                <a:alpha val="26667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95250"/>
              <a:ext cx="812800" cy="9080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83"/>
                </a:lnSpc>
              </a:pPr>
              <a:endParaRPr dirty="0"/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344230" y="4819679"/>
            <a:ext cx="11599540" cy="32689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3F1427C-B673-C267-4063-4101640452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822" y="647700"/>
            <a:ext cx="6062484" cy="29967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260333" y="598654"/>
            <a:ext cx="5661991" cy="1477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858"/>
              </a:lnSpc>
            </a:pPr>
            <a:r>
              <a:rPr lang="en-US" sz="7868" spc="771" dirty="0">
                <a:solidFill>
                  <a:srgbClr val="231F20"/>
                </a:solidFill>
                <a:latin typeface="Times New Roman"/>
              </a:rPr>
              <a:t>Outline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40732" y="3742350"/>
            <a:ext cx="937219" cy="714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rgbClr val="318FAD"/>
                </a:solidFill>
                <a:latin typeface="Codec Pro ExtraBold Italics"/>
              </a:rPr>
              <a:t>01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40732" y="4539469"/>
            <a:ext cx="937219" cy="714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>
                <a:solidFill>
                  <a:srgbClr val="318FAD"/>
                </a:solidFill>
                <a:latin typeface="Codec Pro ExtraBold Italics"/>
              </a:rPr>
              <a:t>02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40732" y="5420626"/>
            <a:ext cx="937219" cy="714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>
                <a:solidFill>
                  <a:srgbClr val="318FAD"/>
                </a:solidFill>
                <a:latin typeface="Codec Pro ExtraBold Italics"/>
              </a:rPr>
              <a:t>03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40732" y="6217746"/>
            <a:ext cx="937219" cy="714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>
                <a:solidFill>
                  <a:srgbClr val="318FAD"/>
                </a:solidFill>
                <a:latin typeface="Codec Pro ExtraBold Italics"/>
              </a:rPr>
              <a:t>04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60333" y="7010122"/>
            <a:ext cx="937219" cy="714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>
                <a:solidFill>
                  <a:srgbClr val="318FAD"/>
                </a:solidFill>
                <a:latin typeface="Codec Pro ExtraBold Italics"/>
              </a:rPr>
              <a:t>05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60333" y="7841087"/>
            <a:ext cx="937219" cy="714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>
                <a:solidFill>
                  <a:srgbClr val="318FAD"/>
                </a:solidFill>
                <a:latin typeface="Codec Pro ExtraBold Italics"/>
              </a:rPr>
              <a:t>06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60333" y="8691379"/>
            <a:ext cx="937219" cy="714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>
                <a:solidFill>
                  <a:srgbClr val="318FAD"/>
                </a:solidFill>
                <a:latin typeface="Codec Pro ExtraBold Italics"/>
              </a:rPr>
              <a:t>07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616810" y="3797347"/>
            <a:ext cx="5790503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83"/>
              </a:lnSpc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Introduction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616810" y="4644520"/>
            <a:ext cx="6076629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83"/>
              </a:lnSpc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Research Questions/Hypotheses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616810" y="5564611"/>
            <a:ext cx="5790503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Literature Review/Theory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616810" y="6358828"/>
            <a:ext cx="6076629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Methods &amp; Data Collection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616810" y="7159673"/>
            <a:ext cx="6076629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Data Presentation/Findings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2616810" y="7952049"/>
            <a:ext cx="5790503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Conclusion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616810" y="8796430"/>
            <a:ext cx="6076629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Some relevant references 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260333" y="2352285"/>
            <a:ext cx="14049536" cy="861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7200" lvl="0" indent="-457200" algn="l">
              <a:lnSpc>
                <a:spcPts val="3483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sz="2524" u="none" spc="247" dirty="0">
                <a:solidFill>
                  <a:srgbClr val="231F20"/>
                </a:solidFill>
                <a:latin typeface="Times New Roman Bold"/>
              </a:rPr>
              <a:t>The below format is a very basic design showing you how to   make a PowerPoint presentation from a Presentation​.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DEDD937-1E44-F29C-A79F-822D29FD8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6645632" y="4906276"/>
            <a:ext cx="2216834" cy="1028700"/>
          </a:xfrm>
          <a:prstGeom prst="rect">
            <a:avLst/>
          </a:prstGeom>
        </p:spPr>
      </p:pic>
      <p:sp>
        <p:nvSpPr>
          <p:cNvPr id="30" name="Freeform 3">
            <a:extLst>
              <a:ext uri="{FF2B5EF4-FFF2-40B4-BE49-F238E27FC236}">
                <a16:creationId xmlns:a16="http://schemas.microsoft.com/office/drawing/2014/main" id="{0E69D60A-FCBF-21E3-A38A-1C7C3A119869}"/>
              </a:ext>
            </a:extLst>
          </p:cNvPr>
          <p:cNvSpPr/>
          <p:nvPr/>
        </p:nvSpPr>
        <p:spPr>
          <a:xfrm>
            <a:off x="17068800" y="0"/>
            <a:ext cx="1219200" cy="10329479"/>
          </a:xfrm>
          <a:custGeom>
            <a:avLst/>
            <a:gdLst/>
            <a:ahLst/>
            <a:cxnLst/>
            <a:rect l="l" t="t" r="r" b="b"/>
            <a:pathLst>
              <a:path w="270933" h="2720521">
                <a:moveTo>
                  <a:pt x="0" y="0"/>
                </a:moveTo>
                <a:lnTo>
                  <a:pt x="270933" y="0"/>
                </a:lnTo>
                <a:lnTo>
                  <a:pt x="270933" y="2720521"/>
                </a:lnTo>
                <a:lnTo>
                  <a:pt x="0" y="2720521"/>
                </a:lnTo>
                <a:close/>
              </a:path>
            </a:pathLst>
          </a:custGeom>
          <a:solidFill>
            <a:srgbClr val="2EB1E5"/>
          </a:solidFill>
        </p:spPr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4DFA04-B29E-6500-0313-44246D8462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745571" y="4606457"/>
            <a:ext cx="6062484" cy="19163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7068800" y="0"/>
            <a:ext cx="1219200" cy="10329479"/>
          </a:xfrm>
          <a:custGeom>
            <a:avLst/>
            <a:gdLst/>
            <a:ahLst/>
            <a:cxnLst/>
            <a:rect l="l" t="t" r="r" b="b"/>
            <a:pathLst>
              <a:path w="270933" h="2720521">
                <a:moveTo>
                  <a:pt x="0" y="0"/>
                </a:moveTo>
                <a:lnTo>
                  <a:pt x="270933" y="0"/>
                </a:lnTo>
                <a:lnTo>
                  <a:pt x="270933" y="2720521"/>
                </a:lnTo>
                <a:lnTo>
                  <a:pt x="0" y="2720521"/>
                </a:lnTo>
                <a:close/>
              </a:path>
            </a:pathLst>
          </a:custGeom>
          <a:solidFill>
            <a:srgbClr val="2EB1E5"/>
          </a:solid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-753630" y="1028700"/>
            <a:ext cx="12084258" cy="1610212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2EB1E5"/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316262" y="1341173"/>
            <a:ext cx="11356983" cy="823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How do you begin your Presentation​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89420" y="3512961"/>
            <a:ext cx="15441180" cy="40554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3600" spc="247" dirty="0">
                <a:solidFill>
                  <a:srgbClr val="231F20"/>
                </a:solidFill>
                <a:latin typeface="Times New Roman Bold"/>
              </a:rPr>
              <a:t>The presentations should be no more than 10 minutes long​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en-US" sz="3600" spc="247" dirty="0">
              <a:solidFill>
                <a:srgbClr val="231F20"/>
              </a:solidFill>
              <a:latin typeface="Times New Roman Bold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3600" spc="247" dirty="0">
                <a:solidFill>
                  <a:srgbClr val="231F20"/>
                </a:solidFill>
                <a:latin typeface="Times New Roman Bold"/>
              </a:rPr>
              <a:t>Welcome your audience and introduce yourself​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3600" spc="247" dirty="0">
                <a:solidFill>
                  <a:srgbClr val="231F20"/>
                </a:solidFill>
                <a:latin typeface="Times New Roman Bold"/>
              </a:rPr>
              <a:t>Capture their attention​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3600" spc="247" dirty="0">
                <a:solidFill>
                  <a:srgbClr val="231F20"/>
                </a:solidFill>
                <a:latin typeface="Times New Roman Bold"/>
              </a:rPr>
              <a:t>Give a quick outline of your presentation​</a:t>
            </a:r>
          </a:p>
        </p:txBody>
      </p:sp>
      <p:sp>
        <p:nvSpPr>
          <p:cNvPr id="13" name="AutoShape 15">
            <a:extLst>
              <a:ext uri="{FF2B5EF4-FFF2-40B4-BE49-F238E27FC236}">
                <a16:creationId xmlns:a16="http://schemas.microsoft.com/office/drawing/2014/main" id="{85EBFFF5-02BB-AC32-CA20-683819A67055}"/>
              </a:ext>
            </a:extLst>
          </p:cNvPr>
          <p:cNvSpPr/>
          <p:nvPr/>
        </p:nvSpPr>
        <p:spPr>
          <a:xfrm flipV="1">
            <a:off x="914400" y="8945827"/>
            <a:ext cx="15180441" cy="7673"/>
          </a:xfrm>
          <a:prstGeom prst="line">
            <a:avLst/>
          </a:prstGeom>
          <a:ln w="38100" cap="flat">
            <a:solidFill>
              <a:srgbClr val="318FA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DBF8F3-FFC7-5317-4FC8-2F0F5AAAE1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745571" y="4606457"/>
            <a:ext cx="6062484" cy="19163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2EB1E5"/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INTRODUCTION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5AB919D0-FA19-3916-AE55-136CF17AF3C0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2EB1E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776A7F-2989-81F5-9282-188736D710D7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2EB1E5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2EB1E5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2EB1E5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2EB1E5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2EB1E5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CF00FC-EEC2-6106-BEBB-DC4B370467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38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-738271" y="781338"/>
            <a:ext cx="12084258" cy="1371600"/>
            <a:chOff x="0" y="0"/>
            <a:chExt cx="3182685" cy="42408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182685" cy="424089"/>
            </a:xfrm>
            <a:custGeom>
              <a:avLst/>
              <a:gdLst/>
              <a:ahLst/>
              <a:cxnLst/>
              <a:rect l="l" t="t" r="r" b="b"/>
              <a:pathLst>
                <a:path w="3182685" h="424089">
                  <a:moveTo>
                    <a:pt x="32674" y="0"/>
                  </a:moveTo>
                  <a:lnTo>
                    <a:pt x="3150011" y="0"/>
                  </a:lnTo>
                  <a:cubicBezTo>
                    <a:pt x="3158677" y="0"/>
                    <a:pt x="3166988" y="3442"/>
                    <a:pt x="3173115" y="9570"/>
                  </a:cubicBezTo>
                  <a:cubicBezTo>
                    <a:pt x="3179243" y="15697"/>
                    <a:pt x="3182685" y="24008"/>
                    <a:pt x="3182685" y="32674"/>
                  </a:cubicBezTo>
                  <a:lnTo>
                    <a:pt x="3182685" y="391415"/>
                  </a:lnTo>
                  <a:cubicBezTo>
                    <a:pt x="3182685" y="400081"/>
                    <a:pt x="3179243" y="408391"/>
                    <a:pt x="3173115" y="414519"/>
                  </a:cubicBezTo>
                  <a:cubicBezTo>
                    <a:pt x="3166988" y="420646"/>
                    <a:pt x="3158677" y="424089"/>
                    <a:pt x="3150011" y="424089"/>
                  </a:cubicBezTo>
                  <a:lnTo>
                    <a:pt x="32674" y="424089"/>
                  </a:lnTo>
                  <a:cubicBezTo>
                    <a:pt x="24008" y="424089"/>
                    <a:pt x="15697" y="420646"/>
                    <a:pt x="9570" y="414519"/>
                  </a:cubicBezTo>
                  <a:cubicBezTo>
                    <a:pt x="3442" y="408391"/>
                    <a:pt x="0" y="400081"/>
                    <a:pt x="0" y="391415"/>
                  </a:cubicBezTo>
                  <a:lnTo>
                    <a:pt x="0" y="32674"/>
                  </a:lnTo>
                  <a:cubicBezTo>
                    <a:pt x="0" y="24008"/>
                    <a:pt x="3442" y="15697"/>
                    <a:pt x="9570" y="9570"/>
                  </a:cubicBezTo>
                  <a:cubicBezTo>
                    <a:pt x="15697" y="3442"/>
                    <a:pt x="24008" y="0"/>
                    <a:pt x="32674" y="0"/>
                  </a:cubicBezTo>
                  <a:close/>
                </a:path>
              </a:pathLst>
            </a:custGeom>
            <a:solidFill>
              <a:srgbClr val="2EB1E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95250"/>
              <a:ext cx="812800" cy="9080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83"/>
                </a:lnSpc>
              </a:pPr>
              <a:endParaRPr dirty="0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11D7054E-384B-B14B-DDD2-7599886CDC51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2EB1E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37BCF5-684E-D854-9F91-BE025C61300A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2EB1E5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2EB1E5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2EB1E5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2EB1E5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2EB1E5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D9FCACC-7EA7-7B91-329A-6DD3F8D635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33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B6C78-9D18-3C94-63C8-99B6AE5DE3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>
            <a:extLst>
              <a:ext uri="{FF2B5EF4-FFF2-40B4-BE49-F238E27FC236}">
                <a16:creationId xmlns:a16="http://schemas.microsoft.com/office/drawing/2014/main" id="{06292E03-ABF7-7B7C-185B-AB6ADD065F47}"/>
              </a:ext>
            </a:extLst>
          </p:cNvPr>
          <p:cNvGrpSpPr/>
          <p:nvPr/>
        </p:nvGrpSpPr>
        <p:grpSpPr>
          <a:xfrm>
            <a:off x="-738271" y="781338"/>
            <a:ext cx="12084258" cy="1371600"/>
            <a:chOff x="0" y="0"/>
            <a:chExt cx="3182685" cy="424089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8DEE3A9-E00B-FDDC-E65A-AF0B7B6FD5D1}"/>
                </a:ext>
              </a:extLst>
            </p:cNvPr>
            <p:cNvSpPr/>
            <p:nvPr/>
          </p:nvSpPr>
          <p:spPr>
            <a:xfrm>
              <a:off x="0" y="0"/>
              <a:ext cx="3182685" cy="424089"/>
            </a:xfrm>
            <a:custGeom>
              <a:avLst/>
              <a:gdLst/>
              <a:ahLst/>
              <a:cxnLst/>
              <a:rect l="l" t="t" r="r" b="b"/>
              <a:pathLst>
                <a:path w="3182685" h="424089">
                  <a:moveTo>
                    <a:pt x="32674" y="0"/>
                  </a:moveTo>
                  <a:lnTo>
                    <a:pt x="3150011" y="0"/>
                  </a:lnTo>
                  <a:cubicBezTo>
                    <a:pt x="3158677" y="0"/>
                    <a:pt x="3166988" y="3442"/>
                    <a:pt x="3173115" y="9570"/>
                  </a:cubicBezTo>
                  <a:cubicBezTo>
                    <a:pt x="3179243" y="15697"/>
                    <a:pt x="3182685" y="24008"/>
                    <a:pt x="3182685" y="32674"/>
                  </a:cubicBezTo>
                  <a:lnTo>
                    <a:pt x="3182685" y="391415"/>
                  </a:lnTo>
                  <a:cubicBezTo>
                    <a:pt x="3182685" y="400081"/>
                    <a:pt x="3179243" y="408391"/>
                    <a:pt x="3173115" y="414519"/>
                  </a:cubicBezTo>
                  <a:cubicBezTo>
                    <a:pt x="3166988" y="420646"/>
                    <a:pt x="3158677" y="424089"/>
                    <a:pt x="3150011" y="424089"/>
                  </a:cubicBezTo>
                  <a:lnTo>
                    <a:pt x="32674" y="424089"/>
                  </a:lnTo>
                  <a:cubicBezTo>
                    <a:pt x="24008" y="424089"/>
                    <a:pt x="15697" y="420646"/>
                    <a:pt x="9570" y="414519"/>
                  </a:cubicBezTo>
                  <a:cubicBezTo>
                    <a:pt x="3442" y="408391"/>
                    <a:pt x="0" y="400081"/>
                    <a:pt x="0" y="391415"/>
                  </a:cubicBezTo>
                  <a:lnTo>
                    <a:pt x="0" y="32674"/>
                  </a:lnTo>
                  <a:cubicBezTo>
                    <a:pt x="0" y="24008"/>
                    <a:pt x="3442" y="15697"/>
                    <a:pt x="9570" y="9570"/>
                  </a:cubicBezTo>
                  <a:cubicBezTo>
                    <a:pt x="15697" y="3442"/>
                    <a:pt x="24008" y="0"/>
                    <a:pt x="32674" y="0"/>
                  </a:cubicBezTo>
                  <a:close/>
                </a:path>
              </a:pathLst>
            </a:custGeom>
            <a:solidFill>
              <a:srgbClr val="2EB1E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5B4F38E5-021C-939B-A3FD-A96AFAE605FA}"/>
                </a:ext>
              </a:extLst>
            </p:cNvPr>
            <p:cNvSpPr txBox="1"/>
            <p:nvPr/>
          </p:nvSpPr>
          <p:spPr>
            <a:xfrm>
              <a:off x="0" y="-95250"/>
              <a:ext cx="812800" cy="9080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83"/>
                </a:lnSpc>
              </a:pPr>
              <a:endParaRPr dirty="0"/>
            </a:p>
          </p:txBody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CBC9549C-78FA-AA2F-D8D5-00489A38B113}"/>
              </a:ext>
            </a:extLst>
          </p:cNvPr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5B98EFAD-9EA3-00BA-E355-9B35E4458617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2EB1E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3238672-CB30-E914-C367-FA9F94F01680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2EB1E5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2EB1E5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2EB1E5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2EB1E5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2EB1E5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7B1BA04-1166-60F5-B908-5E0F0AE40A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542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E6E348-84A9-0B7A-4DCA-CB8A525E35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>
            <a:extLst>
              <a:ext uri="{FF2B5EF4-FFF2-40B4-BE49-F238E27FC236}">
                <a16:creationId xmlns:a16="http://schemas.microsoft.com/office/drawing/2014/main" id="{846527CC-3799-E83D-08DE-E140BB4C7391}"/>
              </a:ext>
            </a:extLst>
          </p:cNvPr>
          <p:cNvGrpSpPr/>
          <p:nvPr/>
        </p:nvGrpSpPr>
        <p:grpSpPr>
          <a:xfrm>
            <a:off x="-738271" y="781338"/>
            <a:ext cx="12084258" cy="1371600"/>
            <a:chOff x="0" y="0"/>
            <a:chExt cx="3182685" cy="424089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FB226944-AA28-A5AD-8288-75AB92B79195}"/>
                </a:ext>
              </a:extLst>
            </p:cNvPr>
            <p:cNvSpPr/>
            <p:nvPr/>
          </p:nvSpPr>
          <p:spPr>
            <a:xfrm>
              <a:off x="0" y="0"/>
              <a:ext cx="3182685" cy="424089"/>
            </a:xfrm>
            <a:custGeom>
              <a:avLst/>
              <a:gdLst/>
              <a:ahLst/>
              <a:cxnLst/>
              <a:rect l="l" t="t" r="r" b="b"/>
              <a:pathLst>
                <a:path w="3182685" h="424089">
                  <a:moveTo>
                    <a:pt x="32674" y="0"/>
                  </a:moveTo>
                  <a:lnTo>
                    <a:pt x="3150011" y="0"/>
                  </a:lnTo>
                  <a:cubicBezTo>
                    <a:pt x="3158677" y="0"/>
                    <a:pt x="3166988" y="3442"/>
                    <a:pt x="3173115" y="9570"/>
                  </a:cubicBezTo>
                  <a:cubicBezTo>
                    <a:pt x="3179243" y="15697"/>
                    <a:pt x="3182685" y="24008"/>
                    <a:pt x="3182685" y="32674"/>
                  </a:cubicBezTo>
                  <a:lnTo>
                    <a:pt x="3182685" y="391415"/>
                  </a:lnTo>
                  <a:cubicBezTo>
                    <a:pt x="3182685" y="400081"/>
                    <a:pt x="3179243" y="408391"/>
                    <a:pt x="3173115" y="414519"/>
                  </a:cubicBezTo>
                  <a:cubicBezTo>
                    <a:pt x="3166988" y="420646"/>
                    <a:pt x="3158677" y="424089"/>
                    <a:pt x="3150011" y="424089"/>
                  </a:cubicBezTo>
                  <a:lnTo>
                    <a:pt x="32674" y="424089"/>
                  </a:lnTo>
                  <a:cubicBezTo>
                    <a:pt x="24008" y="424089"/>
                    <a:pt x="15697" y="420646"/>
                    <a:pt x="9570" y="414519"/>
                  </a:cubicBezTo>
                  <a:cubicBezTo>
                    <a:pt x="3442" y="408391"/>
                    <a:pt x="0" y="400081"/>
                    <a:pt x="0" y="391415"/>
                  </a:cubicBezTo>
                  <a:lnTo>
                    <a:pt x="0" y="32674"/>
                  </a:lnTo>
                  <a:cubicBezTo>
                    <a:pt x="0" y="24008"/>
                    <a:pt x="3442" y="15697"/>
                    <a:pt x="9570" y="9570"/>
                  </a:cubicBezTo>
                  <a:cubicBezTo>
                    <a:pt x="15697" y="3442"/>
                    <a:pt x="24008" y="0"/>
                    <a:pt x="32674" y="0"/>
                  </a:cubicBezTo>
                  <a:close/>
                </a:path>
              </a:pathLst>
            </a:custGeom>
            <a:solidFill>
              <a:srgbClr val="2EB1E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1856925F-5F71-A58A-4EB6-EBDEC91ACD12}"/>
                </a:ext>
              </a:extLst>
            </p:cNvPr>
            <p:cNvSpPr txBox="1"/>
            <p:nvPr/>
          </p:nvSpPr>
          <p:spPr>
            <a:xfrm>
              <a:off x="0" y="-95250"/>
              <a:ext cx="812800" cy="9080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83"/>
                </a:lnSpc>
              </a:pPr>
              <a:endParaRPr dirty="0"/>
            </a:p>
          </p:txBody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E863CB34-5AFC-3247-A74D-CE4B0DF3ADE1}"/>
              </a:ext>
            </a:extLst>
          </p:cNvPr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4916847E-793D-45C2-294F-C3BD1C51A122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2EB1E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CD847D3-53B2-D42D-60A4-6C7DD6BC0829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2EB1E5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2EB1E5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2EB1E5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2EB1E5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2EB1E5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B22FD3D-BD9A-B418-372D-B45C53364B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272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FAFC9A-71DA-D3CD-DB2C-02EA7B5625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>
            <a:extLst>
              <a:ext uri="{FF2B5EF4-FFF2-40B4-BE49-F238E27FC236}">
                <a16:creationId xmlns:a16="http://schemas.microsoft.com/office/drawing/2014/main" id="{704D6FB4-AFEE-347D-02E7-EDB29AD6C31B}"/>
              </a:ext>
            </a:extLst>
          </p:cNvPr>
          <p:cNvGrpSpPr/>
          <p:nvPr/>
        </p:nvGrpSpPr>
        <p:grpSpPr>
          <a:xfrm>
            <a:off x="-738271" y="781338"/>
            <a:ext cx="12084258" cy="1371600"/>
            <a:chOff x="0" y="0"/>
            <a:chExt cx="3182685" cy="424089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95D27B9E-A3F0-4A13-8133-A01B596474C8}"/>
                </a:ext>
              </a:extLst>
            </p:cNvPr>
            <p:cNvSpPr/>
            <p:nvPr/>
          </p:nvSpPr>
          <p:spPr>
            <a:xfrm>
              <a:off x="0" y="0"/>
              <a:ext cx="3182685" cy="424089"/>
            </a:xfrm>
            <a:custGeom>
              <a:avLst/>
              <a:gdLst/>
              <a:ahLst/>
              <a:cxnLst/>
              <a:rect l="l" t="t" r="r" b="b"/>
              <a:pathLst>
                <a:path w="3182685" h="424089">
                  <a:moveTo>
                    <a:pt x="32674" y="0"/>
                  </a:moveTo>
                  <a:lnTo>
                    <a:pt x="3150011" y="0"/>
                  </a:lnTo>
                  <a:cubicBezTo>
                    <a:pt x="3158677" y="0"/>
                    <a:pt x="3166988" y="3442"/>
                    <a:pt x="3173115" y="9570"/>
                  </a:cubicBezTo>
                  <a:cubicBezTo>
                    <a:pt x="3179243" y="15697"/>
                    <a:pt x="3182685" y="24008"/>
                    <a:pt x="3182685" y="32674"/>
                  </a:cubicBezTo>
                  <a:lnTo>
                    <a:pt x="3182685" y="391415"/>
                  </a:lnTo>
                  <a:cubicBezTo>
                    <a:pt x="3182685" y="400081"/>
                    <a:pt x="3179243" y="408391"/>
                    <a:pt x="3173115" y="414519"/>
                  </a:cubicBezTo>
                  <a:cubicBezTo>
                    <a:pt x="3166988" y="420646"/>
                    <a:pt x="3158677" y="424089"/>
                    <a:pt x="3150011" y="424089"/>
                  </a:cubicBezTo>
                  <a:lnTo>
                    <a:pt x="32674" y="424089"/>
                  </a:lnTo>
                  <a:cubicBezTo>
                    <a:pt x="24008" y="424089"/>
                    <a:pt x="15697" y="420646"/>
                    <a:pt x="9570" y="414519"/>
                  </a:cubicBezTo>
                  <a:cubicBezTo>
                    <a:pt x="3442" y="408391"/>
                    <a:pt x="0" y="400081"/>
                    <a:pt x="0" y="391415"/>
                  </a:cubicBezTo>
                  <a:lnTo>
                    <a:pt x="0" y="32674"/>
                  </a:lnTo>
                  <a:cubicBezTo>
                    <a:pt x="0" y="24008"/>
                    <a:pt x="3442" y="15697"/>
                    <a:pt x="9570" y="9570"/>
                  </a:cubicBezTo>
                  <a:cubicBezTo>
                    <a:pt x="15697" y="3442"/>
                    <a:pt x="24008" y="0"/>
                    <a:pt x="32674" y="0"/>
                  </a:cubicBezTo>
                  <a:close/>
                </a:path>
              </a:pathLst>
            </a:custGeom>
            <a:solidFill>
              <a:srgbClr val="2EB1E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13D38DE9-B6D9-299E-9FA6-6A61259F03FB}"/>
                </a:ext>
              </a:extLst>
            </p:cNvPr>
            <p:cNvSpPr txBox="1"/>
            <p:nvPr/>
          </p:nvSpPr>
          <p:spPr>
            <a:xfrm>
              <a:off x="0" y="-95250"/>
              <a:ext cx="812800" cy="9080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83"/>
                </a:lnSpc>
              </a:pPr>
              <a:endParaRPr dirty="0"/>
            </a:p>
          </p:txBody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91C2DAF2-62A1-5CF7-35D2-55AE40D54C46}"/>
              </a:ext>
            </a:extLst>
          </p:cNvPr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5CAFEA8E-67E6-4158-2E5D-E104F258233B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2EB1E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498F440-5674-8918-8981-94335428E6A4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2EB1E5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2EB1E5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2EB1E5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2EB1E5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2EB1E5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D9F6E5-0212-1EAD-4176-B41A563423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9401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CE7A63-E18A-812A-4F0E-1997ECAAC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>
            <a:extLst>
              <a:ext uri="{FF2B5EF4-FFF2-40B4-BE49-F238E27FC236}">
                <a16:creationId xmlns:a16="http://schemas.microsoft.com/office/drawing/2014/main" id="{49387301-A09C-B4C1-436B-66B730E486F0}"/>
              </a:ext>
            </a:extLst>
          </p:cNvPr>
          <p:cNvGrpSpPr/>
          <p:nvPr/>
        </p:nvGrpSpPr>
        <p:grpSpPr>
          <a:xfrm>
            <a:off x="-738271" y="781338"/>
            <a:ext cx="12084258" cy="1371600"/>
            <a:chOff x="0" y="0"/>
            <a:chExt cx="3182685" cy="424089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4F8B5AD-F3E5-C390-165B-D93E89FA161A}"/>
                </a:ext>
              </a:extLst>
            </p:cNvPr>
            <p:cNvSpPr/>
            <p:nvPr/>
          </p:nvSpPr>
          <p:spPr>
            <a:xfrm>
              <a:off x="0" y="0"/>
              <a:ext cx="3182685" cy="424089"/>
            </a:xfrm>
            <a:custGeom>
              <a:avLst/>
              <a:gdLst/>
              <a:ahLst/>
              <a:cxnLst/>
              <a:rect l="l" t="t" r="r" b="b"/>
              <a:pathLst>
                <a:path w="3182685" h="424089">
                  <a:moveTo>
                    <a:pt x="32674" y="0"/>
                  </a:moveTo>
                  <a:lnTo>
                    <a:pt x="3150011" y="0"/>
                  </a:lnTo>
                  <a:cubicBezTo>
                    <a:pt x="3158677" y="0"/>
                    <a:pt x="3166988" y="3442"/>
                    <a:pt x="3173115" y="9570"/>
                  </a:cubicBezTo>
                  <a:cubicBezTo>
                    <a:pt x="3179243" y="15697"/>
                    <a:pt x="3182685" y="24008"/>
                    <a:pt x="3182685" y="32674"/>
                  </a:cubicBezTo>
                  <a:lnTo>
                    <a:pt x="3182685" y="391415"/>
                  </a:lnTo>
                  <a:cubicBezTo>
                    <a:pt x="3182685" y="400081"/>
                    <a:pt x="3179243" y="408391"/>
                    <a:pt x="3173115" y="414519"/>
                  </a:cubicBezTo>
                  <a:cubicBezTo>
                    <a:pt x="3166988" y="420646"/>
                    <a:pt x="3158677" y="424089"/>
                    <a:pt x="3150011" y="424089"/>
                  </a:cubicBezTo>
                  <a:lnTo>
                    <a:pt x="32674" y="424089"/>
                  </a:lnTo>
                  <a:cubicBezTo>
                    <a:pt x="24008" y="424089"/>
                    <a:pt x="15697" y="420646"/>
                    <a:pt x="9570" y="414519"/>
                  </a:cubicBezTo>
                  <a:cubicBezTo>
                    <a:pt x="3442" y="408391"/>
                    <a:pt x="0" y="400081"/>
                    <a:pt x="0" y="391415"/>
                  </a:cubicBezTo>
                  <a:lnTo>
                    <a:pt x="0" y="32674"/>
                  </a:lnTo>
                  <a:cubicBezTo>
                    <a:pt x="0" y="24008"/>
                    <a:pt x="3442" y="15697"/>
                    <a:pt x="9570" y="9570"/>
                  </a:cubicBezTo>
                  <a:cubicBezTo>
                    <a:pt x="15697" y="3442"/>
                    <a:pt x="24008" y="0"/>
                    <a:pt x="32674" y="0"/>
                  </a:cubicBezTo>
                  <a:close/>
                </a:path>
              </a:pathLst>
            </a:custGeom>
            <a:solidFill>
              <a:srgbClr val="2EB1E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AE009E3B-D50C-BE2C-0CA4-152FDDBC4B06}"/>
                </a:ext>
              </a:extLst>
            </p:cNvPr>
            <p:cNvSpPr txBox="1"/>
            <p:nvPr/>
          </p:nvSpPr>
          <p:spPr>
            <a:xfrm>
              <a:off x="0" y="-95250"/>
              <a:ext cx="812800" cy="9080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83"/>
                </a:lnSpc>
              </a:pPr>
              <a:endParaRPr dirty="0"/>
            </a:p>
          </p:txBody>
        </p:sp>
      </p:grpSp>
      <p:sp>
        <p:nvSpPr>
          <p:cNvPr id="9" name="TextBox 9">
            <a:extLst>
              <a:ext uri="{FF2B5EF4-FFF2-40B4-BE49-F238E27FC236}">
                <a16:creationId xmlns:a16="http://schemas.microsoft.com/office/drawing/2014/main" id="{98C631DA-7E92-918C-8210-7241773462DF}"/>
              </a:ext>
            </a:extLst>
          </p:cNvPr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38181568-62A1-B90D-92AE-55B08E3D3C59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2EB1E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BB660E6-71C1-F686-F808-2D45F9B072E1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2EB1E5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2EB1E5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2EB1E5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2EB1E5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2EB1E5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49E5F90-8D09-BE83-FA24-CFB70E00E0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6298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982</TotalTime>
  <Words>148</Words>
  <Application>Microsoft Office PowerPoint</Application>
  <PresentationFormat>Custom</PresentationFormat>
  <Paragraphs>43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Times New Roman</vt:lpstr>
      <vt:lpstr>Open Sauce</vt:lpstr>
      <vt:lpstr>Calibri</vt:lpstr>
      <vt:lpstr>Wingdings</vt:lpstr>
      <vt:lpstr>Times New Roman Bold</vt:lpstr>
      <vt:lpstr>Georgia Pro</vt:lpstr>
      <vt:lpstr>Source Sans Pro</vt:lpstr>
      <vt:lpstr>Codec Pro ExtraBold Italics</vt:lpstr>
      <vt:lpstr>Courier New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minimalist professional Business Proposal Presentation</dc:title>
  <dc:creator>Golden</dc:creator>
  <cp:lastModifiedBy>Alpaslan Toker</cp:lastModifiedBy>
  <cp:revision>21</cp:revision>
  <dcterms:created xsi:type="dcterms:W3CDTF">2006-08-16T00:00:00Z</dcterms:created>
  <dcterms:modified xsi:type="dcterms:W3CDTF">2026-05-12T12:44:06Z</dcterms:modified>
  <dc:identifier>DAFhzImcHB8</dc:identifier>
</cp:coreProperties>
</file>